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8" r:id="rId6"/>
    <p:sldId id="270" r:id="rId7"/>
    <p:sldId id="272" r:id="rId8"/>
    <p:sldId id="271" r:id="rId9"/>
    <p:sldId id="274" r:id="rId10"/>
    <p:sldId id="273" r:id="rId11"/>
    <p:sldId id="275" r:id="rId12"/>
    <p:sldId id="276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C9C34-A51A-4A60-83BE-E92B1D492722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A2B2FF-4A12-410C-A3FB-2D1A6E27D7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A2B2FF-4A12-410C-A3FB-2D1A6E27D747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A2B2FF-4A12-410C-A3FB-2D1A6E27D747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A2B2FF-4A12-410C-A3FB-2D1A6E27D747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A2B2FF-4A12-410C-A3FB-2D1A6E27D747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A2B2FF-4A12-410C-A3FB-2D1A6E27D747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A2B2FF-4A12-410C-A3FB-2D1A6E27D747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Управленческое сопровождение текущего контроля успеваемости и промежуточной аттестации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29309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Журавлев И.А.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МАОУ СОШ №20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Муниципальный ресурсный центр №2 «Оценка качества образовательных результатов»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2616"/>
            <a:ext cx="7920880" cy="655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6632"/>
            <a:ext cx="7992888" cy="6470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32656"/>
            <a:ext cx="6806530" cy="6110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2808311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Axis17@yandex.ru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32-38-00 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89068570567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Журавлев И.А., МАОУ СОШ №20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 работы муниципального ресурсного центра №2 «Оценка качества образовательных результатов» (март-май 2021 г)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412776"/>
          <a:ext cx="8784976" cy="3925824"/>
        </p:xfrm>
        <a:graphic>
          <a:graphicData uri="http://schemas.openxmlformats.org/drawingml/2006/table">
            <a:tbl>
              <a:tblPr/>
              <a:tblGrid>
                <a:gridCol w="4556707"/>
                <a:gridCol w="2614519"/>
                <a:gridCol w="1613750"/>
              </a:tblGrid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Целевая аудитория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Формирование рабочих групп по разработки контрольно-измерительных материалов по русскому языку и математике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Заместители директоров по учебной работе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01.04.2021-06.04.2021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5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Разработка контрольно-измерительных материалов по русскому языку и математике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Учителя математики и русского языка, руководители методических объединений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01.04.2021-30.04.2021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 работы муниципального ресурсного центра №2 «Оценка качества образовательных результатов» (март-май 2021 г)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268760"/>
          <a:ext cx="8784976" cy="4626864"/>
        </p:xfrm>
        <a:graphic>
          <a:graphicData uri="http://schemas.openxmlformats.org/drawingml/2006/table">
            <a:tbl>
              <a:tblPr/>
              <a:tblGrid>
                <a:gridCol w="4556707"/>
                <a:gridCol w="2614519"/>
                <a:gridCol w="1613750"/>
              </a:tblGrid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Целевая аудитория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Май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Сбор контрольно-измерительных материалов по русскому языку и математике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Заместители директоров по учебной работе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01.05.2021-10.05.2021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5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Заседание экспертных комиссий по проверке качества контрольно-измерительных материалов по русскому языку и математике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Руководители методических объединений учителей математики и русского языка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11.05.2021-20.05.2021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Подготовка электронной версии банка контрольно-измерительных материалов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Заместители директоров по учебной работе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21.05.2021-31.05.2021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7"/>
          </a:xfrm>
        </p:spPr>
        <p:txBody>
          <a:bodyPr>
            <a:noAutofit/>
          </a:bodyPr>
          <a:lstStyle/>
          <a:p>
            <a:pPr lvl="2"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работы сети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базовых (опорных) школ по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стандартизированных контрольно-измерительных материалов по учебным предметам «Математика» (алгебра и геометрия) и «Русский язык»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291975"/>
          <a:ext cx="8496944" cy="5305377"/>
        </p:xfrm>
        <a:graphic>
          <a:graphicData uri="http://schemas.openxmlformats.org/drawingml/2006/table">
            <a:tbl>
              <a:tblPr/>
              <a:tblGrid>
                <a:gridCol w="2475566"/>
                <a:gridCol w="2365541"/>
                <a:gridCol w="3655837"/>
              </a:tblGrid>
              <a:tr h="19352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Предмет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Параллель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Школа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Математика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МБОУ СОШ №4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Математика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7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Математика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8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Математика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МАОУ СОШ № 9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Математика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13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Алгебра и геометрия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35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Алгебра и геометрия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36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Алгебра и геометрия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38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Математика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41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Математика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75/42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55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МАОУ СОШ № 61 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65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70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77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№95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МАОУ Гимназия № 86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МБОУ Лицей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МАОУ Лицей № 39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6 им. А.П. </a:t>
                      </a:r>
                      <a:r>
                        <a:rPr lang="ru-RU" sz="1600" b="0" i="0" u="none" strike="noStrike" dirty="0" err="1">
                          <a:solidFill>
                            <a:srgbClr val="333333"/>
                          </a:solidFill>
                          <a:latin typeface="Times New Roman"/>
                        </a:rPr>
                        <a:t>Бондина</a:t>
                      </a:r>
                      <a:endParaRPr lang="ru-RU" sz="1600" b="0" i="0" u="none" strike="noStrike" dirty="0">
                        <a:solidFill>
                          <a:srgbClr val="333333"/>
                        </a:solidFill>
                        <a:latin typeface="Times New Roman"/>
                      </a:endParaRP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332656"/>
          <a:ext cx="9143999" cy="5957544"/>
        </p:xfrm>
        <a:graphic>
          <a:graphicData uri="http://schemas.openxmlformats.org/drawingml/2006/table">
            <a:tbl>
              <a:tblPr/>
              <a:tblGrid>
                <a:gridCol w="2828201"/>
                <a:gridCol w="792269"/>
                <a:gridCol w="716518"/>
                <a:gridCol w="716518"/>
                <a:gridCol w="716518"/>
                <a:gridCol w="736388"/>
                <a:gridCol w="736388"/>
                <a:gridCol w="634560"/>
                <a:gridCol w="634560"/>
                <a:gridCol w="632079"/>
              </a:tblGrid>
              <a:tr h="401977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Пример графика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текущего контроля 11 класс 2020-2021 учебный год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сентябрь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октябрь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ноябрь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декабрь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январь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февраль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март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16.сен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10.фев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05.май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08.сен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24.дек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04.май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Иностранный язык (английский)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23.сен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22.окт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28.дек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21.апр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8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Иностранный язык (немецкий)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10.сен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26.окт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30.дек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29.апр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История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03.дек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22.апр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Обществознание (включая экономику и право)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09.сен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26.ноя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03.фев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18.мар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28.апр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04.сен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21.окт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01.дек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27.янв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24.фев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02.апр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24.сен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17.дек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25.дек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18.дек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22.дек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13.апр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17.сен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06.окт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17.ноя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02.фев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02.мар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Астрономия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13.ноя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19.фев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02.апр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07.май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8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27.окт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08.дек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06.апр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27.апр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21.дек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18.янв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22.фев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01.мар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19.апр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24.мар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620688"/>
            <a:ext cx="8998260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60" y="1340768"/>
            <a:ext cx="8904628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052736"/>
            <a:ext cx="8655646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479" y="2132856"/>
            <a:ext cx="8998521" cy="244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440</Words>
  <Application>Microsoft Office PowerPoint</Application>
  <PresentationFormat>Экран (4:3)</PresentationFormat>
  <Paragraphs>294</Paragraphs>
  <Slides>13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Управленческое сопровождение текущего контроля успеваемости и промежуточной аттестации</vt:lpstr>
      <vt:lpstr>План работы муниципального ресурсного центра №2 «Оценка качества образовательных результатов» (март-май 2021 г)</vt:lpstr>
      <vt:lpstr>План работы муниципального ресурсного центра №2 «Оценка качества образовательных результатов» (март-май 2021 г)</vt:lpstr>
      <vt:lpstr>Организация работы сети базовых (опорных) школ по разработке стандартизированных контрольно-измерительных материалов по учебным предметам «Математика» (алгебра и геометрия) и «Русский язык»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Спасибо за внимание!  Axis17@yandex.ru 32-38-00  89068570567 Журавлев И.А., МАОУ СОШ №20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объективности внутренних и внешних оценочных процедур в образовательной организации</dc:title>
  <dc:creator>Иван А. Журавлев</dc:creator>
  <cp:lastModifiedBy>I.Zhuravlev</cp:lastModifiedBy>
  <cp:revision>17</cp:revision>
  <dcterms:created xsi:type="dcterms:W3CDTF">2021-03-18T08:51:59Z</dcterms:created>
  <dcterms:modified xsi:type="dcterms:W3CDTF">2021-03-24T11:09:50Z</dcterms:modified>
</cp:coreProperties>
</file>