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7" r:id="rId7"/>
    <p:sldId id="264" r:id="rId8"/>
    <p:sldId id="265" r:id="rId9"/>
    <p:sldId id="261" r:id="rId10"/>
    <p:sldId id="266" r:id="rId11"/>
    <p:sldId id="260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Обеспечение объективности внутренних и внешних оценочных процедур в образовательной организации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29309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Журавлев И.А.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МАОУ СОШ №20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Муниципальный ресурсный центр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 «Оценка качества образовательных результатов»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Пути обеспечения объективности оценочных процедур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40769"/>
            <a:ext cx="75608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работы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(объективность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работы):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стандартизированные контрольно-измерительные материалы, соответствующие кодификаторам ВПР, ОГЭ, ЕГЭ и т.д.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7"/>
          </a:xfrm>
        </p:spPr>
        <p:txBody>
          <a:bodyPr>
            <a:noAutofit/>
          </a:bodyPr>
          <a:lstStyle/>
          <a:p>
            <a:pPr lvl="2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работы сети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базовых (опорных) школ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стандартизированных контрольно-измерительных материалов по учебным предметам «Математика» (алгебра и геометрия) и «Русский язык»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291975"/>
          <a:ext cx="8496944" cy="5305377"/>
        </p:xfrm>
        <a:graphic>
          <a:graphicData uri="http://schemas.openxmlformats.org/drawingml/2006/table">
            <a:tbl>
              <a:tblPr/>
              <a:tblGrid>
                <a:gridCol w="2475566"/>
                <a:gridCol w="2365541"/>
                <a:gridCol w="3655837"/>
              </a:tblGrid>
              <a:tr h="1935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Предмет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Параллель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Школа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МБОУ СОШ №4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МАОУ СОШ № 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13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Алгебра и геометрия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38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41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Математика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75/42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55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СОШ № 61 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65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77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№95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Гимназия № 86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Лицей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МАОУ Лицей № 39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Русский язык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600" b="0" i="0" u="none" strike="noStrike" dirty="0">
                          <a:solidFill>
                            <a:srgbClr val="333333"/>
                          </a:solidFill>
                          <a:latin typeface="Times New Roman"/>
                        </a:rPr>
                        <a:t>МБОУ СОШ № 6 им. А.П. </a:t>
                      </a:r>
                      <a:r>
                        <a:rPr lang="ru-RU" sz="1600" b="0" i="0" u="none" strike="noStrike" dirty="0" err="1">
                          <a:solidFill>
                            <a:srgbClr val="333333"/>
                          </a:solidFill>
                          <a:latin typeface="Times New Roman"/>
                        </a:rPr>
                        <a:t>Бондина</a:t>
                      </a:r>
                      <a:endParaRPr lang="ru-RU" sz="1600" b="0" i="0" u="none" strike="noStrike" dirty="0">
                        <a:solidFill>
                          <a:srgbClr val="333333"/>
                        </a:solidFill>
                        <a:latin typeface="Times New Roman"/>
                      </a:endParaRPr>
                    </a:p>
                  </a:txBody>
                  <a:tcPr marL="8797" marR="8797" marT="87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332656"/>
          <a:ext cx="9143999" cy="5955321"/>
        </p:xfrm>
        <a:graphic>
          <a:graphicData uri="http://schemas.openxmlformats.org/drawingml/2006/table">
            <a:tbl>
              <a:tblPr/>
              <a:tblGrid>
                <a:gridCol w="2828201"/>
                <a:gridCol w="792269"/>
                <a:gridCol w="716518"/>
                <a:gridCol w="716518"/>
                <a:gridCol w="716518"/>
                <a:gridCol w="736388"/>
                <a:gridCol w="736388"/>
                <a:gridCol w="634560"/>
                <a:gridCol w="634560"/>
                <a:gridCol w="632079"/>
              </a:tblGrid>
              <a:tr h="401977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Пример графика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текущего контроля 11 класс 2020-2021 учебный год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05.май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08.сен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04.май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Иностранный язык (английский)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23.сен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Иностранный язык (немецкий)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29.апр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03.дек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Обществознание (включая экономику и право)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09.сен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26.ноя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03.фев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47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04.сен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01.дек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27.янв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17.дек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18.дек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17.сен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06.окт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17.ноя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13.ноя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19.фев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02.апр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07.май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27.окт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08.дек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06.апр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27.апр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21.дек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18.янв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22.фев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01.мар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19.апр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4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24.мар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603" marR="4560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808311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Axis17@yandex.ru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32-38-00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89068570567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Журавлев И.А., МАОУ СОШ №20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работы муниципального ресурсного центра №2 «Оценка качества образовательных результатов» (март-май 2021 г)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340768"/>
          <a:ext cx="8784976" cy="3482023"/>
        </p:xfrm>
        <a:graphic>
          <a:graphicData uri="http://schemas.openxmlformats.org/drawingml/2006/table">
            <a:tbl>
              <a:tblPr/>
              <a:tblGrid>
                <a:gridCol w="4556707"/>
                <a:gridCol w="2614519"/>
                <a:gridCol w="1613750"/>
              </a:tblGrid>
              <a:tr h="243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Целевая аудитория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Семинар «Обеспечение объективности внутренних и внешних оценочных процедур в образовательной организации»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19.03.2021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16:00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Семинар «Управленческое сопровождение текущего контроля успеваемости и промежуточной аттестации»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25.03.2021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16:00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работы муниципального ресурсного центра №2 «Оценка качества образовательных результатов» (март-май 2021 г)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412776"/>
          <a:ext cx="8784976" cy="3832543"/>
        </p:xfrm>
        <a:graphic>
          <a:graphicData uri="http://schemas.openxmlformats.org/drawingml/2006/table">
            <a:tbl>
              <a:tblPr/>
              <a:tblGrid>
                <a:gridCol w="4556707"/>
                <a:gridCol w="2614519"/>
                <a:gridCol w="1613750"/>
              </a:tblGrid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Целевая аудитория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рабочих групп по разработки контрольно-измерительных материалов по русскому языку и математике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01.04.2021-06.04.2021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Разработка контрольно-измерительных материалов по русскому языку и математике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Учителя математики и русского языка, руководители методических объединений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01.04.2021-30.04.2021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работы муниципального ресурсного центра №2 «Оценка качества образовательных результатов» (март-май 2021 г)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268760"/>
          <a:ext cx="8784976" cy="4511358"/>
        </p:xfrm>
        <a:graphic>
          <a:graphicData uri="http://schemas.openxmlformats.org/drawingml/2006/table">
            <a:tbl>
              <a:tblPr/>
              <a:tblGrid>
                <a:gridCol w="4556707"/>
                <a:gridCol w="2614519"/>
                <a:gridCol w="1613750"/>
              </a:tblGrid>
              <a:tr h="150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Целевая аудитория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1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Сбор контрольно-измерительных материалов по русскому языку и математике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01.05.2021-10.05.2021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5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Заседание экспертных комиссий по проверке качества контрольно-измерительных материалов по русскому языку и математике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Руководители методических объединений учителей математики и русского языка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11.05.2021-20.05.2021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Подготовка электронной версии банка контрольно-измерительных материалов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Заместители директоров по учебной работе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21.05.2021-31.05.2021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7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Внешние и внутренние оценочные процедуры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07704" y="980728"/>
            <a:ext cx="2664296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980728"/>
            <a:ext cx="2520280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87624" y="2276872"/>
            <a:ext cx="1800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ЕГЭ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ОГЭ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ГВЭ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ДКР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РТ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ИС-11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ИС-9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ВПР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ФГККО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PISA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т.д.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04048" y="2276872"/>
            <a:ext cx="39604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Контрольные работы: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Тематические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Годовые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Полугодовые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Четвертные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Административные и т.д.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5949280"/>
            <a:ext cx="3996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Стандартизированные КИМ!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4048" y="4581128"/>
            <a:ext cx="3893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Стандартизированные КИМ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отсутствуют!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Пути обеспечения объективности оценочных процедур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40769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Организация проведения оценочных процедур (объективность проведения)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Организация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проверки работ (объективность проверки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Содержание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работы (объективность работы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Пути обеспечения объективности оценочных процедур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40769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проведения оценочных процедур (объективность проведения):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отсутствие возможности списать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отсутствие возможности воспользоваться электронными устройствами или запрещенными справочными материалами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отсутствие помощи со стороны организаторов оценочной процедуры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соблюдение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регламента оценочной процедуры (для внешних оценочных процедур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Пути обеспечения объективности оценочных процедур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40769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проверки работ (объективность проверки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обезличивание работ (эксперт не знает чью работу он проверяет)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четкая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база для проверки работы.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Этапы организации оценивания контрольных работ или ВПР в школе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(объективность проверки!)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2736"/>
            <a:ext cx="748883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99592" y="1124744"/>
            <a:ext cx="4320480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702</Words>
  <Application>Microsoft Office PowerPoint</Application>
  <PresentationFormat>Экран (4:3)</PresentationFormat>
  <Paragraphs>350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Обеспечение объективности внутренних и внешних оценочных процедур в образовательной организации</vt:lpstr>
      <vt:lpstr>План работы муниципального ресурсного центра №2 «Оценка качества образовательных результатов» (март-май 2021 г)</vt:lpstr>
      <vt:lpstr>План работы муниципального ресурсного центра №2 «Оценка качества образовательных результатов» (март-май 2021 г)</vt:lpstr>
      <vt:lpstr>План работы муниципального ресурсного центра №2 «Оценка качества образовательных результатов» (март-май 2021 г)</vt:lpstr>
      <vt:lpstr>Внешние и внутренние оценочные процедуры</vt:lpstr>
      <vt:lpstr>Пути обеспечения объективности оценочных процедур</vt:lpstr>
      <vt:lpstr>Пути обеспечения объективности оценочных процедур</vt:lpstr>
      <vt:lpstr>Пути обеспечения объективности оценочных процедур</vt:lpstr>
      <vt:lpstr>Этапы организации оценивания контрольных работ или ВПР в школе (объективность проверки!)</vt:lpstr>
      <vt:lpstr>Пути обеспечения объективности оценочных процедур</vt:lpstr>
      <vt:lpstr>Организация работы сети базовых (опорных) школ по разработке стандартизированных контрольно-измерительных материалов по учебным предметам «Математика» (алгебра и геометрия) и «Русский язык»</vt:lpstr>
      <vt:lpstr>Слайд 12</vt:lpstr>
      <vt:lpstr>Спасибо за внимание!  Axis17@yandex.ru 32-38-00  89068570567 Журавлев И.А., МАОУ СОШ №20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объективности внутренних и внешних оценочных процедур в образовательной организации</dc:title>
  <dc:creator>Иван А. Журавлев</dc:creator>
  <cp:lastModifiedBy>I.Zhuravlev</cp:lastModifiedBy>
  <cp:revision>7</cp:revision>
  <dcterms:created xsi:type="dcterms:W3CDTF">2021-03-18T08:51:59Z</dcterms:created>
  <dcterms:modified xsi:type="dcterms:W3CDTF">2021-03-18T10:01:15Z</dcterms:modified>
</cp:coreProperties>
</file>